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6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8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Monday, December 11, 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Monday, December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Vídeo 3" descr="Bouncing Tennis Balls And Rackets">
            <a:extLst>
              <a:ext uri="{FF2B5EF4-FFF2-40B4-BE49-F238E27FC236}">
                <a16:creationId xmlns:a16="http://schemas.microsoft.com/office/drawing/2014/main" id="{78A52009-BC92-BC3D-3AD6-CE9625B78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077417"/>
            <a:ext cx="12188952" cy="278058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14B129-890D-4089-BB6A-7C2BDEC94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52732"/>
            <a:ext cx="5278995" cy="1558680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APS </a:t>
            </a:r>
            <a:r>
              <a:rPr lang="pt-BR" sz="4800" dirty="0" err="1">
                <a:solidFill>
                  <a:srgbClr val="FFFFFF"/>
                </a:solidFill>
              </a:rPr>
              <a:t>LogComp</a:t>
            </a:r>
            <a:endParaRPr lang="pt-BR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CF3E1A-9044-B4D4-3A6E-CBABE870F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4452730"/>
            <a:ext cx="4700133" cy="1558679"/>
          </a:xfrm>
        </p:spPr>
        <p:txBody>
          <a:bodyPr anchor="b">
            <a:normAutofit/>
          </a:bodyPr>
          <a:lstStyle/>
          <a:p>
            <a:pPr algn="l"/>
            <a:r>
              <a:rPr lang="pt-BR" sz="2200" dirty="0">
                <a:solidFill>
                  <a:srgbClr val="FFFFFF"/>
                </a:solidFill>
              </a:rPr>
              <a:t>Pedro Dannecker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074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074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5566F9-F57F-FD8D-6F6C-6A584406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2" y="344340"/>
            <a:ext cx="4816589" cy="2135867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</a:rPr>
              <a:t>A linguagem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2355B7-B355-8944-3D4C-B9402058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" name="Graphic 9" descr="Tennis racket and ball">
            <a:extLst>
              <a:ext uri="{FF2B5EF4-FFF2-40B4-BE49-F238E27FC236}">
                <a16:creationId xmlns:a16="http://schemas.microsoft.com/office/drawing/2014/main" id="{6E7E24EF-DBCD-FAE3-B9D6-F8EDB2A1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FAA80-1B68-7EFD-B86A-B3EED099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525926"/>
            <a:ext cx="4816589" cy="3449972"/>
          </a:xfrm>
        </p:spPr>
        <p:txBody>
          <a:bodyPr anchor="t">
            <a:normAutofit lnSpcReduction="10000"/>
          </a:bodyPr>
          <a:lstStyle/>
          <a:p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A linguagem criada </a:t>
            </a:r>
            <a:r>
              <a:rPr lang="pt-BR" sz="2000" dirty="0">
                <a:solidFill>
                  <a:schemeClr val="tx1"/>
                </a:solidFill>
                <a:latin typeface="Söhne"/>
              </a:rPr>
              <a:t>é um emulador interativo de um jogo de tênis. Ela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 pode atrair aqueles interessados em explorar estratégias e táticas específicas do tênis, como </a:t>
            </a:r>
            <a:r>
              <a:rPr lang="pt-BR" sz="2000" dirty="0">
                <a:solidFill>
                  <a:schemeClr val="tx1"/>
                </a:solidFill>
                <a:latin typeface="Söhne"/>
              </a:rPr>
              <a:t>atletas/treinadores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Söhne"/>
              </a:rPr>
              <a:t>. Programar comportamentos de jogadores virtuais, simular diferentes estilos de jogo, estratégias automatizadas e experimentar cenários estratégicos únicos oferece uma abordagem inédita para a análise e compreensão das nuances táticas do esporte.</a:t>
            </a:r>
            <a:endParaRPr lang="pt-BR" sz="2000" dirty="0">
              <a:solidFill>
                <a:schemeClr val="tx1"/>
              </a:solidFill>
              <a:latin typeface="Söhne"/>
            </a:endParaRPr>
          </a:p>
          <a:p>
            <a:pPr marL="0" indent="0">
              <a:buNone/>
            </a:pPr>
            <a:endParaRPr lang="pt-BR" sz="18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7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230F6-96E5-C063-DEED-B0E9BAA2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5F0AB-B75D-7E13-332C-A92CCB37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linguagem foi feita visando a interatividade, dessa forma utilizando o </a:t>
            </a:r>
            <a:r>
              <a:rPr lang="pt-BR" dirty="0" err="1"/>
              <a:t>Scanln</a:t>
            </a:r>
            <a:r>
              <a:rPr lang="pt-BR" dirty="0"/>
              <a:t> que só permite a entrada de ações do jogador </a:t>
            </a:r>
            <a:r>
              <a:rPr lang="pt-BR" dirty="0" err="1"/>
              <a:t>pré</a:t>
            </a:r>
            <a:r>
              <a:rPr lang="pt-BR" dirty="0"/>
              <a:t>-registradas. Também foi feita permitindo a declaração de variáveis e loops, dessa forma os usuários podem criar quantos jogadores ou variáveis de análise necessários além de implementar a simulação do jogo da maneira que quiserem e com suas escolhas de regras. </a:t>
            </a:r>
          </a:p>
          <a:p>
            <a:r>
              <a:rPr lang="pt-BR" dirty="0"/>
              <a:t>O slide a seguir apresentará um exemplo de jogo simples, em que possuímos 3 </a:t>
            </a:r>
            <a:r>
              <a:rPr lang="pt-BR" dirty="0" err="1"/>
              <a:t>whiles</a:t>
            </a:r>
            <a:r>
              <a:rPr lang="pt-BR" dirty="0"/>
              <a:t>, para o jogo, os games e os pontos. Sempre que o limite é atingido ele passa para o </a:t>
            </a:r>
            <a:r>
              <a:rPr lang="pt-BR" dirty="0" err="1"/>
              <a:t>while</a:t>
            </a:r>
            <a:r>
              <a:rPr lang="pt-BR" dirty="0"/>
              <a:t> externo ao atual e retorna as pontuações durante o jogo e quem venceu ao final.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1781A0-2490-EF7D-11AC-CCC36ED8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1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1FABE-B8DA-46E1-365A-A6DCDDE9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 no compilador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99C2E3-6828-5560-EABA-C5C6FCB8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compilador 2.3 foi usado como base, mas com adaptações para essa linguagem:</a:t>
            </a:r>
          </a:p>
          <a:p>
            <a:r>
              <a:rPr lang="pt-BR" dirty="0"/>
              <a:t>Adição de </a:t>
            </a:r>
            <a:r>
              <a:rPr lang="pt-BR" dirty="0" err="1"/>
              <a:t>While</a:t>
            </a:r>
            <a:r>
              <a:rPr lang="pt-BR" dirty="0"/>
              <a:t>, para o loop do jogo</a:t>
            </a:r>
          </a:p>
          <a:p>
            <a:r>
              <a:rPr lang="pt-BR" dirty="0"/>
              <a:t>Alteração do </a:t>
            </a:r>
            <a:r>
              <a:rPr lang="pt-BR" dirty="0" err="1"/>
              <a:t>Scanln</a:t>
            </a:r>
            <a:r>
              <a:rPr lang="pt-BR" dirty="0"/>
              <a:t> para receber apenas as </a:t>
            </a:r>
            <a:r>
              <a:rPr lang="pt-BR" dirty="0" err="1"/>
              <a:t>strings</a:t>
            </a:r>
            <a:r>
              <a:rPr lang="pt-BR" dirty="0"/>
              <a:t> selecionadas como player </a:t>
            </a:r>
            <a:r>
              <a:rPr lang="pt-BR" dirty="0" err="1"/>
              <a:t>actions</a:t>
            </a:r>
            <a:endParaRPr lang="pt-BR" dirty="0"/>
          </a:p>
          <a:p>
            <a:r>
              <a:rPr lang="pt-BR" dirty="0"/>
              <a:t>Definição das player </a:t>
            </a:r>
            <a:r>
              <a:rPr lang="pt-BR" dirty="0" err="1"/>
              <a:t>actions</a:t>
            </a:r>
            <a:endParaRPr lang="pt-BR" dirty="0"/>
          </a:p>
          <a:p>
            <a:r>
              <a:rPr lang="pt-BR" dirty="0"/>
              <a:t>Adição do operador +=, para iterar as variáveis de pontuação</a:t>
            </a:r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68FA5-FA2A-98EA-FC3E-1AAAA32A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3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B637D-9C1B-50B8-44E1-6A24746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uso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791E29-9D92-F619-52E3-39878C5C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DC4928EA-4B76-79B2-510F-96BCCFBFF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345" y="1547446"/>
            <a:ext cx="4176837" cy="4487593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E1D6F59-2017-8685-836F-BB350A09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1547446"/>
            <a:ext cx="4677428" cy="44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80956-0239-A6D1-D827-9F2F44C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12" y="540167"/>
            <a:ext cx="4816589" cy="2135867"/>
          </a:xfrm>
        </p:spPr>
        <p:txBody>
          <a:bodyPr anchor="b">
            <a:normAutofit/>
          </a:bodyPr>
          <a:lstStyle/>
          <a:p>
            <a:r>
              <a:rPr lang="pt-BR" sz="4800" b="0" i="0">
                <a:solidFill>
                  <a:schemeClr val="tx1"/>
                </a:solidFill>
                <a:effectLst/>
                <a:latin typeface="Söhne"/>
              </a:rPr>
              <a:t>Próximas iniciativas</a:t>
            </a:r>
            <a:endParaRPr lang="pt-BR" sz="4800">
              <a:solidFill>
                <a:schemeClr val="tx1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D18B3-A93C-D139-198C-7B540401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Graphic 9" descr="Marca de seleção">
            <a:extLst>
              <a:ext uri="{FF2B5EF4-FFF2-40B4-BE49-F238E27FC236}">
                <a16:creationId xmlns:a16="http://schemas.microsoft.com/office/drawing/2014/main" id="{5A70C291-2872-0B42-BDDB-2998C1BCD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15" y="699900"/>
            <a:ext cx="5031557" cy="50315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00CFE-A401-8F2E-EC8A-FF8E0A65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812" y="2880452"/>
            <a:ext cx="4816589" cy="3095445"/>
          </a:xfrm>
        </p:spPr>
        <p:txBody>
          <a:bodyPr anchor="t">
            <a:normAutofit/>
          </a:bodyPr>
          <a:lstStyle/>
          <a:p>
            <a:r>
              <a:rPr lang="pt-BR" sz="1800">
                <a:solidFill>
                  <a:schemeClr val="tx1"/>
                </a:solidFill>
              </a:rPr>
              <a:t>Adicionar mais player actions</a:t>
            </a:r>
          </a:p>
          <a:p>
            <a:r>
              <a:rPr lang="pt-BR" sz="1800">
                <a:solidFill>
                  <a:schemeClr val="tx1"/>
                </a:solidFill>
              </a:rPr>
              <a:t>Criar um struct que represente cada player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4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267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Dante</vt:lpstr>
      <vt:lpstr>Dante (Headings)2</vt:lpstr>
      <vt:lpstr>Helvetica Neue Medium</vt:lpstr>
      <vt:lpstr>Söhne</vt:lpstr>
      <vt:lpstr>Wingdings 2</vt:lpstr>
      <vt:lpstr>OffsetVTI</vt:lpstr>
      <vt:lpstr>APS LogComp</vt:lpstr>
      <vt:lpstr>A linguagem</vt:lpstr>
      <vt:lpstr>Características</vt:lpstr>
      <vt:lpstr>Mudanças no compilador</vt:lpstr>
      <vt:lpstr>Exemplo de uso</vt:lpstr>
      <vt:lpstr>Próximas iniciativas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 LogComp</dc:title>
  <dc:creator>Pedro Dannecker</dc:creator>
  <cp:lastModifiedBy>Pedro Dannecker</cp:lastModifiedBy>
  <cp:revision>2</cp:revision>
  <dcterms:created xsi:type="dcterms:W3CDTF">2023-12-12T02:41:09Z</dcterms:created>
  <dcterms:modified xsi:type="dcterms:W3CDTF">2023-12-12T05:11:54Z</dcterms:modified>
</cp:coreProperties>
</file>